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316" autoAdjust="0"/>
  </p:normalViewPr>
  <p:slideViewPr>
    <p:cSldViewPr snapToGrid="0">
      <p:cViewPr varScale="1">
        <p:scale>
          <a:sx n="93" d="100"/>
          <a:sy n="93" d="100"/>
        </p:scale>
        <p:origin x="12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Busby" userId="84386b3a-1962-4bef-b441-63557e77f124" providerId="ADAL" clId="{56C09763-5AF9-44FE-80F4-24B8942AB300}"/>
    <pc:docChg chg="undo custSel modSld">
      <pc:chgData name="Nicole Busby" userId="84386b3a-1962-4bef-b441-63557e77f124" providerId="ADAL" clId="{56C09763-5AF9-44FE-80F4-24B8942AB300}" dt="2023-06-14T07:48:48.463" v="46" actId="26606"/>
      <pc:docMkLst>
        <pc:docMk/>
      </pc:docMkLst>
      <pc:sldChg chg="addSp delSp modSp mod">
        <pc:chgData name="Nicole Busby" userId="84386b3a-1962-4bef-b441-63557e77f124" providerId="ADAL" clId="{56C09763-5AF9-44FE-80F4-24B8942AB300}" dt="2023-06-14T07:45:35.106" v="12" actId="1076"/>
        <pc:sldMkLst>
          <pc:docMk/>
          <pc:sldMk cId="1811655413" sldId="256"/>
        </pc:sldMkLst>
        <pc:spChg chg="mod">
          <ac:chgData name="Nicole Busby" userId="84386b3a-1962-4bef-b441-63557e77f124" providerId="ADAL" clId="{56C09763-5AF9-44FE-80F4-24B8942AB300}" dt="2023-06-14T07:44:59.496" v="9" actId="14100"/>
          <ac:spMkLst>
            <pc:docMk/>
            <pc:sldMk cId="1811655413" sldId="256"/>
            <ac:spMk id="2" creationId="{6DF61940-C226-914C-61A5-E4012F7CB65B}"/>
          </ac:spMkLst>
        </pc:spChg>
        <pc:spChg chg="mod">
          <ac:chgData name="Nicole Busby" userId="84386b3a-1962-4bef-b441-63557e77f124" providerId="ADAL" clId="{56C09763-5AF9-44FE-80F4-24B8942AB300}" dt="2023-06-14T07:45:31.622" v="11" actId="14100"/>
          <ac:spMkLst>
            <pc:docMk/>
            <pc:sldMk cId="1811655413" sldId="256"/>
            <ac:spMk id="3" creationId="{6C8B0B7C-0F22-E3AA-D24F-A81CE8F51E62}"/>
          </ac:spMkLst>
        </pc:spChg>
        <pc:spChg chg="add del">
          <ac:chgData name="Nicole Busby" userId="84386b3a-1962-4bef-b441-63557e77f124" providerId="ADAL" clId="{56C09763-5AF9-44FE-80F4-24B8942AB300}" dt="2023-06-14T07:44:49.769" v="8" actId="26606"/>
          <ac:spMkLst>
            <pc:docMk/>
            <pc:sldMk cId="1811655413" sldId="256"/>
            <ac:spMk id="109" creationId="{9B7AD9F6-8CE7-4299-8FC6-328F4DCD3FF9}"/>
          </ac:spMkLst>
        </pc:spChg>
        <pc:spChg chg="add del">
          <ac:chgData name="Nicole Busby" userId="84386b3a-1962-4bef-b441-63557e77f124" providerId="ADAL" clId="{56C09763-5AF9-44FE-80F4-24B8942AB300}" dt="2023-06-14T07:44:49.769" v="8" actId="26606"/>
          <ac:spMkLst>
            <pc:docMk/>
            <pc:sldMk cId="1811655413" sldId="256"/>
            <ac:spMk id="110" creationId="{82580482-BA80-420A-8A05-C58E97F26B21}"/>
          </ac:spMkLst>
        </pc:spChg>
        <pc:spChg chg="add del">
          <ac:chgData name="Nicole Busby" userId="84386b3a-1962-4bef-b441-63557e77f124" providerId="ADAL" clId="{56C09763-5AF9-44FE-80F4-24B8942AB300}" dt="2023-06-14T07:44:49.769" v="7" actId="26606"/>
          <ac:spMkLst>
            <pc:docMk/>
            <pc:sldMk cId="1811655413" sldId="256"/>
            <ac:spMk id="115" creationId="{A93898FF-D987-4B0E-BFB4-85F5EB356D4D}"/>
          </ac:spMkLst>
        </pc:spChg>
        <pc:spChg chg="add del">
          <ac:chgData name="Nicole Busby" userId="84386b3a-1962-4bef-b441-63557e77f124" providerId="ADAL" clId="{56C09763-5AF9-44FE-80F4-24B8942AB300}" dt="2023-06-14T07:44:49.769" v="7" actId="26606"/>
          <ac:spMkLst>
            <pc:docMk/>
            <pc:sldMk cId="1811655413" sldId="256"/>
            <ac:spMk id="117" creationId="{FEB84055-029C-4E86-8844-D05D96C024BC}"/>
          </ac:spMkLst>
        </pc:spChg>
        <pc:spChg chg="add del">
          <ac:chgData name="Nicole Busby" userId="84386b3a-1962-4bef-b441-63557e77f124" providerId="ADAL" clId="{56C09763-5AF9-44FE-80F4-24B8942AB300}" dt="2023-06-14T07:44:49.769" v="7" actId="26606"/>
          <ac:spMkLst>
            <pc:docMk/>
            <pc:sldMk cId="1811655413" sldId="256"/>
            <ac:spMk id="121" creationId="{799037F2-4CAF-446B-90DB-1480B247AA69}"/>
          </ac:spMkLst>
        </pc:spChg>
        <pc:spChg chg="add del">
          <ac:chgData name="Nicole Busby" userId="84386b3a-1962-4bef-b441-63557e77f124" providerId="ADAL" clId="{56C09763-5AF9-44FE-80F4-24B8942AB300}" dt="2023-06-14T07:44:49.769" v="7" actId="26606"/>
          <ac:spMkLst>
            <pc:docMk/>
            <pc:sldMk cId="1811655413" sldId="256"/>
            <ac:spMk id="123" creationId="{7128589C-AF3D-49CF-BD92-C1D1D2F5387F}"/>
          </ac:spMkLst>
        </pc:spChg>
        <pc:spChg chg="add">
          <ac:chgData name="Nicole Busby" userId="84386b3a-1962-4bef-b441-63557e77f124" providerId="ADAL" clId="{56C09763-5AF9-44FE-80F4-24B8942AB300}" dt="2023-06-14T07:44:49.769" v="8" actId="26606"/>
          <ac:spMkLst>
            <pc:docMk/>
            <pc:sldMk cId="1811655413" sldId="256"/>
            <ac:spMk id="125" creationId="{943CAA20-3569-4189-9E48-239A229A86CA}"/>
          </ac:spMkLst>
        </pc:spChg>
        <pc:spChg chg="add">
          <ac:chgData name="Nicole Busby" userId="84386b3a-1962-4bef-b441-63557e77f124" providerId="ADAL" clId="{56C09763-5AF9-44FE-80F4-24B8942AB300}" dt="2023-06-14T07:44:49.769" v="8" actId="26606"/>
          <ac:spMkLst>
            <pc:docMk/>
            <pc:sldMk cId="1811655413" sldId="256"/>
            <ac:spMk id="126" creationId="{DA542B6D-E775-4832-91DC-2D20F857813A}"/>
          </ac:spMkLst>
        </pc:spChg>
        <pc:picChg chg="mod">
          <ac:chgData name="Nicole Busby" userId="84386b3a-1962-4bef-b441-63557e77f124" providerId="ADAL" clId="{56C09763-5AF9-44FE-80F4-24B8942AB300}" dt="2023-06-14T07:45:35.106" v="12" actId="1076"/>
          <ac:picMkLst>
            <pc:docMk/>
            <pc:sldMk cId="1811655413" sldId="256"/>
            <ac:picMk id="18" creationId="{22478911-0942-E5B1-191D-188540D802D8}"/>
          </ac:picMkLst>
        </pc:picChg>
        <pc:picChg chg="add del">
          <ac:chgData name="Nicole Busby" userId="84386b3a-1962-4bef-b441-63557e77f124" providerId="ADAL" clId="{56C09763-5AF9-44FE-80F4-24B8942AB300}" dt="2023-06-14T07:44:49.769" v="7" actId="26606"/>
          <ac:picMkLst>
            <pc:docMk/>
            <pc:sldMk cId="1811655413" sldId="256"/>
            <ac:picMk id="119" creationId="{8A2842C0-6210-4FDB-B1FF-C14C927377FB}"/>
          </ac:picMkLst>
        </pc:picChg>
      </pc:sldChg>
      <pc:sldChg chg="addSp delSp modSp mod">
        <pc:chgData name="Nicole Busby" userId="84386b3a-1962-4bef-b441-63557e77f124" providerId="ADAL" clId="{56C09763-5AF9-44FE-80F4-24B8942AB300}" dt="2023-06-14T07:48:48.463" v="46" actId="26606"/>
        <pc:sldMkLst>
          <pc:docMk/>
          <pc:sldMk cId="4039349331" sldId="257"/>
        </pc:sldMkLst>
        <pc:spChg chg="mod ord">
          <ac:chgData name="Nicole Busby" userId="84386b3a-1962-4bef-b441-63557e77f124" providerId="ADAL" clId="{56C09763-5AF9-44FE-80F4-24B8942AB300}" dt="2023-06-14T07:48:48.463" v="46" actId="26606"/>
          <ac:spMkLst>
            <pc:docMk/>
            <pc:sldMk cId="4039349331" sldId="257"/>
            <ac:spMk id="2" creationId="{479647F7-54F3-5490-B939-74D2248FAAA1}"/>
          </ac:spMkLst>
        </pc:spChg>
        <pc:spChg chg="mod">
          <ac:chgData name="Nicole Busby" userId="84386b3a-1962-4bef-b441-63557e77f124" providerId="ADAL" clId="{56C09763-5AF9-44FE-80F4-24B8942AB300}" dt="2023-06-14T07:48:48.463" v="46" actId="26606"/>
          <ac:spMkLst>
            <pc:docMk/>
            <pc:sldMk cId="4039349331" sldId="257"/>
            <ac:spMk id="3" creationId="{EEA255D1-BD9F-3397-1237-84633F6ABFC0}"/>
          </ac:spMkLst>
        </pc:spChg>
        <pc:spChg chg="add del">
          <ac:chgData name="Nicole Busby" userId="84386b3a-1962-4bef-b441-63557e77f124" providerId="ADAL" clId="{56C09763-5AF9-44FE-80F4-24B8942AB300}" dt="2023-06-14T07:46:58.087" v="23" actId="26606"/>
          <ac:spMkLst>
            <pc:docMk/>
            <pc:sldMk cId="4039349331" sldId="257"/>
            <ac:spMk id="9" creationId="{F944E337-3E5D-4A1F-A5A1-2057F25B8A7B}"/>
          </ac:spMkLst>
        </pc:spChg>
        <pc:spChg chg="add del">
          <ac:chgData name="Nicole Busby" userId="84386b3a-1962-4bef-b441-63557e77f124" providerId="ADAL" clId="{56C09763-5AF9-44FE-80F4-24B8942AB300}" dt="2023-06-14T07:46:58.087" v="23" actId="26606"/>
          <ac:spMkLst>
            <pc:docMk/>
            <pc:sldMk cId="4039349331" sldId="257"/>
            <ac:spMk id="11" creationId="{4DA50D69-7CF7-4844-B844-A2B821C77F24}"/>
          </ac:spMkLst>
        </pc:spChg>
        <pc:spChg chg="add del">
          <ac:chgData name="Nicole Busby" userId="84386b3a-1962-4bef-b441-63557e77f124" providerId="ADAL" clId="{56C09763-5AF9-44FE-80F4-24B8942AB300}" dt="2023-06-14T07:46:44.614" v="16" actId="26606"/>
          <ac:spMkLst>
            <pc:docMk/>
            <pc:sldMk cId="4039349331" sldId="257"/>
            <ac:spMk id="16" creationId="{5D13CC36-B950-4F02-9BAF-9A7EB267398C}"/>
          </ac:spMkLst>
        </pc:spChg>
        <pc:spChg chg="add del">
          <ac:chgData name="Nicole Busby" userId="84386b3a-1962-4bef-b441-63557e77f124" providerId="ADAL" clId="{56C09763-5AF9-44FE-80F4-24B8942AB300}" dt="2023-06-14T07:46:44.614" v="16" actId="26606"/>
          <ac:spMkLst>
            <pc:docMk/>
            <pc:sldMk cId="4039349331" sldId="257"/>
            <ac:spMk id="18" creationId="{D1BDED99-B35B-4FEE-A274-8E8DB6FEEECF}"/>
          </ac:spMkLst>
        </pc:spChg>
        <pc:spChg chg="add del">
          <ac:chgData name="Nicole Busby" userId="84386b3a-1962-4bef-b441-63557e77f124" providerId="ADAL" clId="{56C09763-5AF9-44FE-80F4-24B8942AB300}" dt="2023-06-14T07:46:45.718" v="18" actId="26606"/>
          <ac:spMkLst>
            <pc:docMk/>
            <pc:sldMk cId="4039349331" sldId="257"/>
            <ac:spMk id="20" creationId="{460B0EFB-53ED-4F35-B05D-F658EA021C65}"/>
          </ac:spMkLst>
        </pc:spChg>
        <pc:spChg chg="add del">
          <ac:chgData name="Nicole Busby" userId="84386b3a-1962-4bef-b441-63557e77f124" providerId="ADAL" clId="{56C09763-5AF9-44FE-80F4-24B8942AB300}" dt="2023-06-14T07:46:45.718" v="18" actId="26606"/>
          <ac:spMkLst>
            <pc:docMk/>
            <pc:sldMk cId="4039349331" sldId="257"/>
            <ac:spMk id="21" creationId="{835EF3DD-7D43-4A27-8967-A92FD8CC9365}"/>
          </ac:spMkLst>
        </pc:spChg>
        <pc:spChg chg="add del">
          <ac:chgData name="Nicole Busby" userId="84386b3a-1962-4bef-b441-63557e77f124" providerId="ADAL" clId="{56C09763-5AF9-44FE-80F4-24B8942AB300}" dt="2023-06-14T07:46:53.214" v="20" actId="26606"/>
          <ac:spMkLst>
            <pc:docMk/>
            <pc:sldMk cId="4039349331" sldId="257"/>
            <ac:spMk id="23" creationId="{F944E337-3E5D-4A1F-A5A1-2057F25B8A7B}"/>
          </ac:spMkLst>
        </pc:spChg>
        <pc:spChg chg="add del">
          <ac:chgData name="Nicole Busby" userId="84386b3a-1962-4bef-b441-63557e77f124" providerId="ADAL" clId="{56C09763-5AF9-44FE-80F4-24B8942AB300}" dt="2023-06-14T07:46:53.214" v="20" actId="26606"/>
          <ac:spMkLst>
            <pc:docMk/>
            <pc:sldMk cId="4039349331" sldId="257"/>
            <ac:spMk id="24" creationId="{4DA50D69-7CF7-4844-B844-A2B821C77F24}"/>
          </ac:spMkLst>
        </pc:spChg>
        <pc:spChg chg="add del">
          <ac:chgData name="Nicole Busby" userId="84386b3a-1962-4bef-b441-63557e77f124" providerId="ADAL" clId="{56C09763-5AF9-44FE-80F4-24B8942AB300}" dt="2023-06-14T07:46:58.087" v="22" actId="26606"/>
          <ac:spMkLst>
            <pc:docMk/>
            <pc:sldMk cId="4039349331" sldId="257"/>
            <ac:spMk id="26" creationId="{460B0EFB-53ED-4F35-B05D-F658EA021C65}"/>
          </ac:spMkLst>
        </pc:spChg>
        <pc:spChg chg="add del">
          <ac:chgData name="Nicole Busby" userId="84386b3a-1962-4bef-b441-63557e77f124" providerId="ADAL" clId="{56C09763-5AF9-44FE-80F4-24B8942AB300}" dt="2023-06-14T07:46:58.087" v="22" actId="26606"/>
          <ac:spMkLst>
            <pc:docMk/>
            <pc:sldMk cId="4039349331" sldId="257"/>
            <ac:spMk id="27" creationId="{835EF3DD-7D43-4A27-8967-A92FD8CC9365}"/>
          </ac:spMkLst>
        </pc:spChg>
        <pc:spChg chg="add del">
          <ac:chgData name="Nicole Busby" userId="84386b3a-1962-4bef-b441-63557e77f124" providerId="ADAL" clId="{56C09763-5AF9-44FE-80F4-24B8942AB300}" dt="2023-06-14T07:48:48.463" v="46" actId="26606"/>
          <ac:spMkLst>
            <pc:docMk/>
            <pc:sldMk cId="4039349331" sldId="257"/>
            <ac:spMk id="29" creationId="{F944E337-3E5D-4A1F-A5A1-2057F25B8A7B}"/>
          </ac:spMkLst>
        </pc:spChg>
        <pc:spChg chg="add del">
          <ac:chgData name="Nicole Busby" userId="84386b3a-1962-4bef-b441-63557e77f124" providerId="ADAL" clId="{56C09763-5AF9-44FE-80F4-24B8942AB300}" dt="2023-06-14T07:48:48.463" v="46" actId="26606"/>
          <ac:spMkLst>
            <pc:docMk/>
            <pc:sldMk cId="4039349331" sldId="257"/>
            <ac:spMk id="30" creationId="{4DA50D69-7CF7-4844-B844-A2B821C77F24}"/>
          </ac:spMkLst>
        </pc:spChg>
        <pc:spChg chg="add del">
          <ac:chgData name="Nicole Busby" userId="84386b3a-1962-4bef-b441-63557e77f124" providerId="ADAL" clId="{56C09763-5AF9-44FE-80F4-24B8942AB300}" dt="2023-06-14T07:48:48.463" v="46" actId="26606"/>
          <ac:spMkLst>
            <pc:docMk/>
            <pc:sldMk cId="4039349331" sldId="257"/>
            <ac:spMk id="35" creationId="{2C61293E-6EBE-43EF-A52C-9BEBFD7679D4}"/>
          </ac:spMkLst>
        </pc:spChg>
        <pc:spChg chg="add del">
          <ac:chgData name="Nicole Busby" userId="84386b3a-1962-4bef-b441-63557e77f124" providerId="ADAL" clId="{56C09763-5AF9-44FE-80F4-24B8942AB300}" dt="2023-06-14T07:48:48.463" v="46" actId="26606"/>
          <ac:spMkLst>
            <pc:docMk/>
            <pc:sldMk cId="4039349331" sldId="257"/>
            <ac:spMk id="37" creationId="{3FCFB1DE-0B7E-48CC-BA90-B2AB0889F9D6}"/>
          </ac:spMkLst>
        </pc:spChg>
        <pc:spChg chg="add del">
          <ac:chgData name="Nicole Busby" userId="84386b3a-1962-4bef-b441-63557e77f124" providerId="ADAL" clId="{56C09763-5AF9-44FE-80F4-24B8942AB300}" dt="2023-06-14T07:48:47.444" v="44" actId="26606"/>
          <ac:spMkLst>
            <pc:docMk/>
            <pc:sldMk cId="4039349331" sldId="257"/>
            <ac:spMk id="42" creationId="{2C61293E-6EBE-43EF-A52C-9BEBFD7679D4}"/>
          </ac:spMkLst>
        </pc:spChg>
        <pc:spChg chg="add del">
          <ac:chgData name="Nicole Busby" userId="84386b3a-1962-4bef-b441-63557e77f124" providerId="ADAL" clId="{56C09763-5AF9-44FE-80F4-24B8942AB300}" dt="2023-06-14T07:48:47.444" v="44" actId="26606"/>
          <ac:spMkLst>
            <pc:docMk/>
            <pc:sldMk cId="4039349331" sldId="257"/>
            <ac:spMk id="44" creationId="{3FCFB1DE-0B7E-48CC-BA90-B2AB0889F9D6}"/>
          </ac:spMkLst>
        </pc:spChg>
        <pc:picChg chg="mod">
          <ac:chgData name="Nicole Busby" userId="84386b3a-1962-4bef-b441-63557e77f124" providerId="ADAL" clId="{56C09763-5AF9-44FE-80F4-24B8942AB300}" dt="2023-06-14T07:48:48.463" v="46" actId="26606"/>
          <ac:picMkLst>
            <pc:docMk/>
            <pc:sldMk cId="4039349331" sldId="257"/>
            <ac:picMk id="5" creationId="{E1D9AEE6-9D8E-BFDB-5A1C-5F7624F41DDA}"/>
          </ac:picMkLst>
        </pc:picChg>
      </pc:sldChg>
      <pc:sldChg chg="addSp delSp modSp mod">
        <pc:chgData name="Nicole Busby" userId="84386b3a-1962-4bef-b441-63557e77f124" providerId="ADAL" clId="{56C09763-5AF9-44FE-80F4-24B8942AB300}" dt="2023-06-14T07:46:18.579" v="14" actId="14100"/>
        <pc:sldMkLst>
          <pc:docMk/>
          <pc:sldMk cId="3696736213" sldId="260"/>
        </pc:sldMkLst>
        <pc:spChg chg="mod">
          <ac:chgData name="Nicole Busby" userId="84386b3a-1962-4bef-b441-63557e77f124" providerId="ADAL" clId="{56C09763-5AF9-44FE-80F4-24B8942AB300}" dt="2023-06-14T07:46:08.951" v="13" actId="26606"/>
          <ac:spMkLst>
            <pc:docMk/>
            <pc:sldMk cId="3696736213" sldId="260"/>
            <ac:spMk id="2" creationId="{58075B70-1B66-FED0-C613-012357224D35}"/>
          </ac:spMkLst>
        </pc:spChg>
        <pc:spChg chg="mod">
          <ac:chgData name="Nicole Busby" userId="84386b3a-1962-4bef-b441-63557e77f124" providerId="ADAL" clId="{56C09763-5AF9-44FE-80F4-24B8942AB300}" dt="2023-06-14T07:46:08.951" v="13" actId="26606"/>
          <ac:spMkLst>
            <pc:docMk/>
            <pc:sldMk cId="3696736213" sldId="260"/>
            <ac:spMk id="3" creationId="{5AAC9081-815D-628A-3606-E81DC667E2BF}"/>
          </ac:spMkLst>
        </pc:spChg>
        <pc:spChg chg="del">
          <ac:chgData name="Nicole Busby" userId="84386b3a-1962-4bef-b441-63557e77f124" providerId="ADAL" clId="{56C09763-5AF9-44FE-80F4-24B8942AB300}" dt="2023-06-14T07:46:08.951" v="13" actId="26606"/>
          <ac:spMkLst>
            <pc:docMk/>
            <pc:sldMk cId="3696736213" sldId="260"/>
            <ac:spMk id="9" creationId="{5D13CC36-B950-4F02-9BAF-9A7EB267398C}"/>
          </ac:spMkLst>
        </pc:spChg>
        <pc:spChg chg="del">
          <ac:chgData name="Nicole Busby" userId="84386b3a-1962-4bef-b441-63557e77f124" providerId="ADAL" clId="{56C09763-5AF9-44FE-80F4-24B8942AB300}" dt="2023-06-14T07:46:08.951" v="13" actId="26606"/>
          <ac:spMkLst>
            <pc:docMk/>
            <pc:sldMk cId="3696736213" sldId="260"/>
            <ac:spMk id="11" creationId="{D1BDED99-B35B-4FEE-A274-8E8DB6FEEECF}"/>
          </ac:spMkLst>
        </pc:spChg>
        <pc:spChg chg="add">
          <ac:chgData name="Nicole Busby" userId="84386b3a-1962-4bef-b441-63557e77f124" providerId="ADAL" clId="{56C09763-5AF9-44FE-80F4-24B8942AB300}" dt="2023-06-14T07:46:08.951" v="13" actId="26606"/>
          <ac:spMkLst>
            <pc:docMk/>
            <pc:sldMk cId="3696736213" sldId="260"/>
            <ac:spMk id="16" creationId="{79BB35BC-D5C2-4C8B-A22A-A71E6191913B}"/>
          </ac:spMkLst>
        </pc:spChg>
        <pc:picChg chg="mod ord">
          <ac:chgData name="Nicole Busby" userId="84386b3a-1962-4bef-b441-63557e77f124" providerId="ADAL" clId="{56C09763-5AF9-44FE-80F4-24B8942AB300}" dt="2023-06-14T07:46:18.579" v="14" actId="14100"/>
          <ac:picMkLst>
            <pc:docMk/>
            <pc:sldMk cId="3696736213" sldId="260"/>
            <ac:picMk id="5" creationId="{93E67A67-8F05-A374-B5FA-540202F4FA9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04806-99B1-43B1-883B-8F22F3AF3A22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1197F-127A-4DA6-AAF3-74C6D92489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584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197F-127A-4DA6-AAF3-74C6D92489E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64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197F-127A-4DA6-AAF3-74C6D92489E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882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197F-127A-4DA6-AAF3-74C6D92489E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060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197F-127A-4DA6-AAF3-74C6D92489E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089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197F-127A-4DA6-AAF3-74C6D92489E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043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C0054-E48E-3D60-90DC-C7F6C4635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28635-D1B7-0172-3278-0A7BC910C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FDADA-50D1-1166-B6AC-BA010B68F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EFFB-A62C-4472-8DD4-70F2AAF0D2B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64B5D-0693-0AA2-7F58-47BD23F41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35DED-F569-F741-0614-DD7ADA066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9370-4083-4E48-A956-7E3C05695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4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41898-0863-DA50-8A5A-7E5C35951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14CCEF-61BE-BE58-4F7E-943D069A43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082A-C65E-760B-B72C-B1E0F3269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EFFB-A62C-4472-8DD4-70F2AAF0D2B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E4A77-78E5-1494-A490-5A7AC9199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177FE-894D-85F1-E8BA-649C85BA7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9370-4083-4E48-A956-7E3C05695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81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44EB2F-9963-DE6E-40FE-169F91F402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49A425-BB80-3C7E-85C7-AFF4829C4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8CB42-9382-EB8F-694A-C4D4DAC80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EFFB-A62C-4472-8DD4-70F2AAF0D2B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455AA-4286-047D-5005-C1289395D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F2B2D-F2ED-4121-0914-8C506D32F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9370-4083-4E48-A956-7E3C05695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38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09A7F-1381-3180-6D8D-00B027F35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9401C-A0BF-6E11-3CFD-CC7679678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F03B2-2686-9667-6B3D-6C40F789D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EFFB-A62C-4472-8DD4-70F2AAF0D2B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A37A7-9FA0-C69D-32FD-3E38B263E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AFD09-51B1-2E77-A763-AFF28D9C1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9370-4083-4E48-A956-7E3C05695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12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1FFD7-5D60-B429-2F90-26E45D841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660B9-5D09-E3D7-D23C-B681C704B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9178C-8509-A369-761C-1FE8D705B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EFFB-A62C-4472-8DD4-70F2AAF0D2B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C3A7F-709A-7D04-703E-DFC4BD79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58874-852B-019D-5123-59C94F75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9370-4083-4E48-A956-7E3C05695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5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A7CB7-9EE5-8AB0-6874-D3CCA90B0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95D36-5965-EF4B-045E-27F29B4FB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8CACD-9A07-361F-EAF1-314EB2B8F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E29E6-0D96-A26F-30A5-541162E5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EFFB-A62C-4472-8DD4-70F2AAF0D2B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22375-F0C5-84B4-7212-BDB1718FB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8FCA5-FBE7-5ABC-99AD-108EC1A56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9370-4083-4E48-A956-7E3C05695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339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1648E-1325-B505-C9D9-5EA9C58B6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68801-182E-0CD4-2CE6-CB8653994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ACDE35-8267-78BA-FA02-8E007D531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3C1ED0-90CE-C6EA-30FE-3FCEA047A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6424F-1D31-E3D3-871A-5826272A2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70B2A0-6346-0D98-C8F1-0C85CA245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EFFB-A62C-4472-8DD4-70F2AAF0D2B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E335F8-2F85-65B3-4EFE-77E77D001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86D99-BD7A-2264-0A3F-4E73D549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9370-4083-4E48-A956-7E3C05695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10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8DD41-B566-AB35-5280-9EA60D35D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A9C4DE-0A4F-82AA-9691-168B82C79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EFFB-A62C-4472-8DD4-70F2AAF0D2B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524244-BB10-FF89-B7DE-5F039DEAB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BDCE3-7DF5-4425-7B54-6437D653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9370-4083-4E48-A956-7E3C05695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5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F3FAEF-9AE1-C7DB-156D-952E42635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EFFB-A62C-4472-8DD4-70F2AAF0D2B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8E8661-858F-3896-DC1D-A29D9CE28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6EEBC-BEFA-D888-FD89-901267F2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9370-4083-4E48-A956-7E3C05695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35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9E8CE-56EE-13EF-48AE-9813950D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0FF5E-55D5-C8B6-38D4-C25E4281E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7F128-7C6A-5CB7-EBD7-BE5DC30D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13715-B112-03F6-5CA7-3BFD06F98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EFFB-A62C-4472-8DD4-70F2AAF0D2B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47CE8-D32C-D4F6-3968-1F56C3C99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84854-1458-732F-DFF8-4F50864B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9370-4083-4E48-A956-7E3C05695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524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D5F0E-CB51-7244-0DB8-38C6AFC2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E7F2EE-028F-61FB-C87C-EA4CB5E675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56576-A9E5-9362-93CF-B9162522C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29EC1-1742-1179-8CD4-9F3F17078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EFFB-A62C-4472-8DD4-70F2AAF0D2B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713CF-CDE2-ABEA-B861-2832B076F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402BB-26E0-5A36-FE2F-69E59629C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19370-4083-4E48-A956-7E3C05695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11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E744C8-0D9C-30FE-2D14-9FAA19B7F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2E0E0-3A31-6B5C-FF51-F8DC60AC5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B86C4-4915-AEEE-3662-D6FADDF740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3EFFB-A62C-4472-8DD4-70F2AAF0D2B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72D3E-6A1A-BDF0-C77C-58D590CF0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9BB20-22A2-B868-1A17-4EB395BE6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19370-4083-4E48-A956-7E3C05695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12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" name="Rectangle 114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F61940-C226-914C-61A5-E4012F7CB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3323755"/>
          </a:xfrm>
        </p:spPr>
        <p:txBody>
          <a:bodyPr anchor="b">
            <a:normAutofit/>
          </a:bodyPr>
          <a:lstStyle/>
          <a:p>
            <a:pPr algn="l"/>
            <a:r>
              <a:rPr lang="en-GB" sz="6600" b="1" dirty="0"/>
              <a:t>Legal approaches and lessons on incorporation from Scotland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8B0B7C-0F22-E3AA-D24F-A81CE8F51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959130"/>
            <a:ext cx="10512552" cy="1150826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Nicole Busby</a:t>
            </a:r>
          </a:p>
          <a:p>
            <a:pPr algn="l"/>
            <a:r>
              <a:rPr lang="en-GB" dirty="0"/>
              <a:t>University of Glasgow</a:t>
            </a:r>
          </a:p>
        </p:txBody>
      </p:sp>
      <p:sp>
        <p:nvSpPr>
          <p:cNvPr id="126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22478911-0942-E5B1-191D-188540D802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5" r="28201" b="-2"/>
          <a:stretch/>
        </p:blipFill>
        <p:spPr>
          <a:xfrm flipH="1">
            <a:off x="-138167" y="-18278"/>
            <a:ext cx="45719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11655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5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7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647F7-54F3-5490-B939-74D2248FA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339048"/>
            <a:ext cx="6781800" cy="1140432"/>
          </a:xfrm>
        </p:spPr>
        <p:txBody>
          <a:bodyPr>
            <a:normAutofit/>
          </a:bodyPr>
          <a:lstStyle/>
          <a:p>
            <a:r>
              <a:rPr lang="en-GB" b="1"/>
              <a:t>The Scottish context </a:t>
            </a:r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D9AEE6-9D8E-BFDB-5A1C-5F7624F41D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r="2405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255D1-BD9F-3397-1237-84633F6AB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1376737"/>
            <a:ext cx="6781800" cy="4725951"/>
          </a:xfrm>
        </p:spPr>
        <p:txBody>
          <a:bodyPr anchor="t">
            <a:normAutofit fontScale="92500" lnSpcReduction="20000"/>
          </a:bodyPr>
          <a:lstStyle/>
          <a:p>
            <a:pPr marL="342900" lvl="0" indent="-342900" rtl="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200" kern="10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GB" sz="22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evolution provides a foundation and vehicle for human rights progression – see </a:t>
            </a:r>
            <a:r>
              <a:rPr lang="en-GB" sz="2200" b="1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civil and political rights</a:t>
            </a:r>
            <a:r>
              <a:rPr lang="en-GB" sz="22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under the HRA/SA 1998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200" kern="10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GB" sz="22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urrent developments in Scotland are aimed at providing a means of advancing </a:t>
            </a:r>
            <a:r>
              <a:rPr lang="en-GB" sz="2200" b="1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economic, social, cultural and environmental rights</a:t>
            </a:r>
            <a:r>
              <a:rPr lang="en-GB" sz="2200" b="1" kern="10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2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by way of the incorporation of international human rights treaties into Scots law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2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Opportunities </a:t>
            </a:r>
          </a:p>
          <a:p>
            <a:pPr marL="800100" lvl="1" indent="-342900">
              <a:tabLst>
                <a:tab pos="457200" algn="l"/>
              </a:tabLst>
            </a:pPr>
            <a:r>
              <a:rPr lang="en-GB" sz="22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Separate legal system </a:t>
            </a:r>
          </a:p>
          <a:p>
            <a:pPr marL="800100" lvl="1" indent="-342900">
              <a:tabLst>
                <a:tab pos="457200" algn="l"/>
              </a:tabLst>
            </a:pPr>
            <a:r>
              <a:rPr lang="en-GB" sz="22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Devolved policy areas (housing, education, health)</a:t>
            </a:r>
            <a:endParaRPr lang="en-GB" sz="2200" kern="10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2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Threats </a:t>
            </a:r>
          </a:p>
          <a:p>
            <a:pPr marL="800100" lvl="1" indent="-342900">
              <a:spcAft>
                <a:spcPts val="800"/>
              </a:spcAft>
              <a:tabLst>
                <a:tab pos="457200" algn="l"/>
              </a:tabLst>
            </a:pPr>
            <a:r>
              <a:rPr lang="en-GB" sz="22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Interrelationship between laws and policies potentially affected by human rights incorporation (equality, employment, immigration)</a:t>
            </a:r>
          </a:p>
          <a:p>
            <a:pPr marL="800100" lvl="1" indent="-342900">
              <a:spcAft>
                <a:spcPts val="800"/>
              </a:spcAft>
              <a:tabLst>
                <a:tab pos="457200" algn="l"/>
              </a:tabLst>
            </a:pPr>
            <a:r>
              <a:rPr lang="en-GB" sz="22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Threats to human rights progress at UK level = threats to Scotland’s plans 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39349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14ED75-8D1D-F7EC-409C-7A3102A1E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328774"/>
            <a:ext cx="6781800" cy="1367804"/>
          </a:xfrm>
        </p:spPr>
        <p:txBody>
          <a:bodyPr>
            <a:normAutofit/>
          </a:bodyPr>
          <a:lstStyle/>
          <a:p>
            <a:r>
              <a:rPr lang="en-GB" b="1" dirty="0"/>
              <a:t>Scottish devolution and human rights</a:t>
            </a:r>
          </a:p>
        </p:txBody>
      </p:sp>
      <p:pic>
        <p:nvPicPr>
          <p:cNvPr id="5" name="Picture 4" descr="Checkmate in a chess game">
            <a:extLst>
              <a:ext uri="{FF2B5EF4-FFF2-40B4-BE49-F238E27FC236}">
                <a16:creationId xmlns:a16="http://schemas.microsoft.com/office/drawing/2014/main" id="{04BC1026-E2AD-8974-775F-879C5C40A5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07" r="30520" b="2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0ADF3-EC0F-CAF4-1176-4B7BCAF40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1948294"/>
            <a:ext cx="6781800" cy="4657989"/>
          </a:xfrm>
        </p:spPr>
        <p:txBody>
          <a:bodyPr anchor="t">
            <a:normAutofit fontScale="55000" lnSpcReduction="20000"/>
          </a:bodyPr>
          <a:lstStyle/>
          <a:p>
            <a:r>
              <a:rPr lang="en-GB" sz="3800" kern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Scotland Act 1998 provides that the Scottish Parliament cannot legislate in a way that is incompatible with the ECHR (s. 29, SA 1998)</a:t>
            </a:r>
          </a:p>
          <a:p>
            <a:r>
              <a:rPr lang="en-GB" sz="3800" kern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Legislation  must be read in so far as is possible to ensure compliance with the ECHR (s. 101, SA)</a:t>
            </a:r>
          </a:p>
          <a:p>
            <a:r>
              <a:rPr lang="en-GB" sz="3800" dirty="0">
                <a:cs typeface="Arial" panose="020B0604020202020204" pitchFamily="34" charset="0"/>
              </a:rPr>
              <a:t>The Scottish Government (s. 57) and all public bodies including the courts (s. 6) must act compatibly with the ECHR</a:t>
            </a:r>
          </a:p>
          <a:p>
            <a:pPr>
              <a:spcAft>
                <a:spcPts val="800"/>
              </a:spcAft>
            </a:pPr>
            <a:r>
              <a:rPr lang="en-GB" sz="3800" kern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Human Rights Act 1998 and the Equality Act 2010 are ‘protected enactments’ placing them beyond the power of the Scottish Parliament to amend (</a:t>
            </a:r>
            <a:r>
              <a:rPr lang="en-GB" sz="3800" kern="0" dirty="0"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GB" sz="3800" kern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chedule 4). </a:t>
            </a:r>
          </a:p>
          <a:p>
            <a:pPr>
              <a:spcAft>
                <a:spcPts val="800"/>
              </a:spcAft>
            </a:pPr>
            <a:r>
              <a:rPr lang="en-GB" sz="3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Devolution thus creates a </a:t>
            </a:r>
            <a:r>
              <a:rPr lang="en-GB" sz="3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constitutional framework for the ECHR </a:t>
            </a:r>
            <a:r>
              <a:rPr lang="en-GB" sz="3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as a minimum level of human rights protection that the devolved legislatures, governments and courts must uphold. </a:t>
            </a:r>
          </a:p>
          <a:p>
            <a:pPr>
              <a:spcAft>
                <a:spcPts val="800"/>
              </a:spcAft>
            </a:pPr>
            <a:endParaRPr lang="en-GB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en-GB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349563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69A0E0-1729-2FC8-B49E-AF59F4379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5"/>
            <a:ext cx="6781800" cy="109349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Scotland’s incorporation agenda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C9B87C-897A-80A5-98B9-02B6A4C17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0" r="31610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F5E0B-72DC-71EE-FBA4-B23174377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1695237"/>
            <a:ext cx="6781800" cy="4561018"/>
          </a:xfrm>
        </p:spPr>
        <p:txBody>
          <a:bodyPr anchor="t">
            <a:normAutofit lnSpcReduction="10000"/>
          </a:bodyPr>
          <a:lstStyle/>
          <a:p>
            <a:r>
              <a:rPr lang="en-GB" sz="2400" dirty="0"/>
              <a:t>Bill to incorporate </a:t>
            </a:r>
            <a:r>
              <a:rPr lang="en-GB" sz="2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ICESCR, CERD, CEDAW and CRPD into Scots law</a:t>
            </a:r>
          </a:p>
          <a:p>
            <a:r>
              <a:rPr lang="en-GB" sz="2400" kern="0" dirty="0">
                <a:latin typeface="Calibri" panose="020F0502020204030204" pitchFamily="34" charset="0"/>
                <a:cs typeface="Arial" panose="020B0604020202020204" pitchFamily="34" charset="0"/>
              </a:rPr>
              <a:t>Parallel process for CRC</a:t>
            </a:r>
          </a:p>
          <a:p>
            <a:pPr lvl="1"/>
            <a:r>
              <a:rPr lang="en-GB" kern="0" dirty="0">
                <a:latin typeface="Calibri" panose="020F0502020204030204" pitchFamily="34" charset="0"/>
                <a:cs typeface="Arial" panose="020B0604020202020204" pitchFamily="34" charset="0"/>
              </a:rPr>
              <a:t>Reference by the Attorney General and the Advocate General for Scotland – UN Convention on the Rights of the Child  (Incorporation) (Scotland) Bill </a:t>
            </a:r>
            <a:r>
              <a:rPr lang="en-GB" dirty="0"/>
              <a:t>[2021] UKSC 42</a:t>
            </a:r>
          </a:p>
          <a:p>
            <a:r>
              <a:rPr lang="en-GB" sz="2400" b="1" kern="0" dirty="0">
                <a:latin typeface="Calibri" panose="020F0502020204030204" pitchFamily="34" charset="0"/>
                <a:cs typeface="Arial" panose="020B0604020202020204" pitchFamily="34" charset="0"/>
              </a:rPr>
              <a:t>*Likely* </a:t>
            </a:r>
            <a:r>
              <a:rPr lang="en-GB" sz="2400" kern="0" dirty="0">
                <a:latin typeface="Calibri" panose="020F0502020204030204" pitchFamily="34" charset="0"/>
                <a:cs typeface="Arial" panose="020B0604020202020204" pitchFamily="34" charset="0"/>
              </a:rPr>
              <a:t>approach:</a:t>
            </a:r>
          </a:p>
          <a:p>
            <a:pPr lvl="1"/>
            <a:r>
              <a:rPr lang="en-GB" kern="0" dirty="0">
                <a:latin typeface="Calibri" panose="020F0502020204030204" pitchFamily="34" charset="0"/>
                <a:cs typeface="Arial" panose="020B0604020202020204" pitchFamily="34" charset="0"/>
              </a:rPr>
              <a:t>ICESCR – due regard leading to full compliance</a:t>
            </a:r>
          </a:p>
          <a:p>
            <a:pPr lvl="1"/>
            <a:r>
              <a:rPr lang="en-GB" kern="0" dirty="0">
                <a:latin typeface="Calibri" panose="020F0502020204030204" pitchFamily="34" charset="0"/>
                <a:cs typeface="Arial" panose="020B0604020202020204" pitchFamily="34" charset="0"/>
              </a:rPr>
              <a:t>CERD, CEDAW, CRPD – positive duties (due regard) imposed on Scottish public authorities </a:t>
            </a:r>
          </a:p>
          <a:p>
            <a:r>
              <a:rPr lang="en-GB" sz="2400" kern="0" dirty="0">
                <a:latin typeface="Calibri" panose="020F0502020204030204" pitchFamily="34" charset="0"/>
                <a:cs typeface="Arial" panose="020B0604020202020204" pitchFamily="34" charset="0"/>
              </a:rPr>
              <a:t>Can this make a difference in Scotland? </a:t>
            </a:r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54428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075B70-1B66-FED0-C613-012357224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GB" sz="4100" b="1"/>
              <a:t>Lessons on incorporation from Scotland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E67A67-8F05-A374-B5FA-540202F4FA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697"/>
          <a:stretch/>
        </p:blipFill>
        <p:spPr>
          <a:xfrm>
            <a:off x="21" y="10"/>
            <a:ext cx="559939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C9081-815D-628A-3606-E81DC667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en-GB" sz="1700"/>
              <a:t>Political will is crucial</a:t>
            </a:r>
          </a:p>
          <a:p>
            <a:r>
              <a:rPr lang="en-GB" sz="1700"/>
              <a:t>Positive public conceptions of human rights matter</a:t>
            </a:r>
          </a:p>
          <a:p>
            <a:r>
              <a:rPr lang="en-GB" sz="1700"/>
              <a:t>Collaboration is key </a:t>
            </a:r>
          </a:p>
          <a:p>
            <a:pPr lvl="1"/>
            <a:r>
              <a:rPr lang="en-GB" sz="1700"/>
              <a:t>civil society and political institutions need to work together wherever possible</a:t>
            </a:r>
          </a:p>
          <a:p>
            <a:pPr lvl="1"/>
            <a:r>
              <a:rPr lang="en-GB" sz="1700"/>
              <a:t>solidarity between civil society actors, academics, devolved nations</a:t>
            </a:r>
          </a:p>
          <a:p>
            <a:r>
              <a:rPr lang="en-GB" sz="1700"/>
              <a:t>Need to ensure the capacity to deliver – local authorities, public institutions (NHS), courts and tribunals, etc.</a:t>
            </a:r>
          </a:p>
          <a:p>
            <a:r>
              <a:rPr lang="en-GB" sz="1700"/>
              <a:t>Westminster continues to exert control over Scotland, even in devolved policy areas </a:t>
            </a:r>
          </a:p>
        </p:txBody>
      </p:sp>
    </p:spTree>
    <p:extLst>
      <p:ext uri="{BB962C8B-B14F-4D97-AF65-F5344CB8AC3E}">
        <p14:creationId xmlns:p14="http://schemas.microsoft.com/office/powerpoint/2010/main" val="3696736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8F20FCC6C4A646993B7062CAF027F6" ma:contentTypeVersion="17" ma:contentTypeDescription="Create a new document." ma:contentTypeScope="" ma:versionID="cde274c65c5bd830452cf4cf8b0dd561">
  <xsd:schema xmlns:xsd="http://www.w3.org/2001/XMLSchema" xmlns:xs="http://www.w3.org/2001/XMLSchema" xmlns:p="http://schemas.microsoft.com/office/2006/metadata/properties" xmlns:ns2="f827bd5c-e03e-4e6d-b5db-bbd73fd6319d" xmlns:ns3="850c0991-af47-4ed7-8a90-2d805bf55860" targetNamespace="http://schemas.microsoft.com/office/2006/metadata/properties" ma:root="true" ma:fieldsID="3b805a3be3eb5e48842fd3df9aec8d51" ns2:_="" ns3:_="">
    <xsd:import namespace="f827bd5c-e03e-4e6d-b5db-bbd73fd6319d"/>
    <xsd:import namespace="850c0991-af47-4ed7-8a90-2d805bf558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27bd5c-e03e-4e6d-b5db-bbd73fd631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269ed7e-4c9c-4bd8-8968-24e5f638b1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0c0991-af47-4ed7-8a90-2d805bf5586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6b36a4c-d761-4617-8834-4ba736e2429b}" ma:internalName="TaxCatchAll" ma:showField="CatchAllData" ma:web="850c0991-af47-4ed7-8a90-2d805bf558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D3150F-B23D-45C7-B942-07CBD0B58D4D}"/>
</file>

<file path=customXml/itemProps2.xml><?xml version="1.0" encoding="utf-8"?>
<ds:datastoreItem xmlns:ds="http://schemas.openxmlformats.org/officeDocument/2006/customXml" ds:itemID="{BE67360D-4B98-45C2-A8E8-F99A4D665713}"/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428</Words>
  <Application>Microsoft Office PowerPoint</Application>
  <PresentationFormat>Widescreen</PresentationFormat>
  <Paragraphs>40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Legal approaches and lessons on incorporation from Scotland </vt:lpstr>
      <vt:lpstr>The Scottish context </vt:lpstr>
      <vt:lpstr>Scottish devolution and human rights</vt:lpstr>
      <vt:lpstr>Scotland’s incorporation agenda</vt:lpstr>
      <vt:lpstr>Lessons on incorporation from Scotland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Advancing Human Rights Law in Scotland</dc:title>
  <dc:creator>Nicole Busby</dc:creator>
  <cp:lastModifiedBy>Nicole Busby</cp:lastModifiedBy>
  <cp:revision>5</cp:revision>
  <dcterms:created xsi:type="dcterms:W3CDTF">2023-04-24T09:03:54Z</dcterms:created>
  <dcterms:modified xsi:type="dcterms:W3CDTF">2023-06-14T07:48:50Z</dcterms:modified>
</cp:coreProperties>
</file>